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61" r:id="rId5"/>
    <p:sldId id="1163" r:id="rId6"/>
    <p:sldId id="1143" r:id="rId7"/>
    <p:sldId id="1164" r:id="rId8"/>
    <p:sldId id="1155" r:id="rId9"/>
    <p:sldId id="1165" r:id="rId10"/>
    <p:sldId id="1156" r:id="rId11"/>
    <p:sldId id="1166" r:id="rId12"/>
    <p:sldId id="1157" r:id="rId13"/>
    <p:sldId id="1167" r:id="rId14"/>
    <p:sldId id="1158" r:id="rId15"/>
    <p:sldId id="1159" r:id="rId16"/>
    <p:sldId id="1168" r:id="rId17"/>
    <p:sldId id="116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loud music created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us sang along, and some danced around our desks as we cleaned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danced too as he cleared off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side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we didn’t see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25525" hangingPunct="0">
              <a:spcAft>
                <a:spcPts val="0"/>
              </a:spcAft>
              <a:tabLst>
                <a:tab pos="3689350" algn="l"/>
                <a:tab pos="65420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3568" y="24985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考查名词辨析。句意：响亮的音乐营造出一种派对的气氛。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课堂；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派对；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噪声。从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of us sang along,and some danced around our desks as we cleaned them out.”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我们中的一些人跟着唱歌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一些人在清理桌子时围着桌子跳舞。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这种氛围像派对。故选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loud music created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us sang along, and some danced around our desks as we cleaned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danced too as he cleared off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side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we didn’t see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25525" hangingPunct="0">
              <a:spcAft>
                <a:spcPts val="0"/>
              </a:spcAft>
              <a:tabLst>
                <a:tab pos="3689350" algn="l"/>
                <a:tab pos="65420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replied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5226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考查动词辨析。句意：每个人都笑了。这是我们不常见到的布朗老师的一面。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回复。根据上文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Brown danced too as he cleared off the blackboard.”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布朗老师擦黑板时也跳了起来。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a side of Mr Brown we didn’t see often.”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这是我们不常见到的布朗老师的另一面。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看到布朗先生跳舞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大家都笑了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因为这是他不常见的一面。故选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04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our desks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someone asked, “How long until the break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Like magic,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took out three small balls from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 with them around and around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threw them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cried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635750" algn="l"/>
                <a:tab pos="9061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996" y="24968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3064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动词辨析。句意：当我们的桌子被清理干净后</a:t>
            </a:r>
            <a:r>
              <a:rPr lang="en-US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有人问：</a:t>
            </a:r>
            <a:r>
              <a:rPr lang="en-US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多久休息？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”clean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clean out your desks”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你们需要清理你们的桌子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这里是指清理干净了桌子。故选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0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our desks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someone asked, “How long until the break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Like magic,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took out three small balls from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 with them around and around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threw them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cried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635750" algn="l"/>
                <a:tab pos="9061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2893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考查连词辨析。句意：他把球扔来扔去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直到把它们抛向空中。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休息开始。现在！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他喊道。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till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unless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如果。根据语境可知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他一直玩球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直到把球抛向空中才宣布开始休息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,till“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9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Mrs Molinas, the headmaster, passed by and looked into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Brown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shouted out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7294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again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26800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考查短语辨析。句意：就在那时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校长莫利纳斯女士路过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往教室里看。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last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fact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once again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再一次；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 then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就在那时。根据语境可知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当布朗老师在宣布休息时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校长路过了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 then“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就在那时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925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room became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looking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Molinas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afraid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was in big trouble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we found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Molinas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trying to look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couldn’t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broke out laughing and walked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Afterwards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took us outside for the rest of the break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2833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766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考查形容词辨析。句意：房间突然变得很安静。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bright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明亮的；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dark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黑暗的；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lively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活泼的；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silent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“Everyone was looking at Mrs Molinas.”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每个人都看着莫利纳斯女士。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看到校长来了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大家都不说话了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教室变得很安静。故选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5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room became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looking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Molinas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afraid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was in big trouble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we found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Molinas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just trying to look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couldn’t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broke out laughing and walked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Afterwards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took us outside for the rest of the break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2833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603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考查形容词辨析。句意：但很快我们发现莫利纳斯女士只是试图看起来生气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但做不到。最后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她笑了起来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然后走开了。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funny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“Finally,she broke out laughing”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她笑了起来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她一开始试图装作生气。故选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3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726172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class was a sweet memory in school,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lifetime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857625" algn="l"/>
                <a:tab pos="6729413" algn="l"/>
                <a:tab pos="95075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still</a:t>
            </a:r>
          </a:p>
        </p:txBody>
      </p:sp>
      <p:sp>
        <p:nvSpPr>
          <p:cNvPr id="3" name="矩形 2"/>
          <p:cNvSpPr/>
          <p:nvPr/>
        </p:nvSpPr>
        <p:spPr>
          <a:xfrm>
            <a:off x="847766" y="23780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369998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考查副词辨析。句意：最后一节课是在学校里的甜蜜的回忆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甚至是一生中的（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甜蜜的回忆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仍然。根据句意可知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这里表示递进关系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不仅是学校里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甚至是一生中的甜蜜回忆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,even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篇文章讲述了作者上了一堂特殊的课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老师通过轻松有趣的方式让学生们整理教室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并最终带来了愉快的休息时光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留下了美好的回忆。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70" y="1052736"/>
            <a:ext cx="10691473" cy="11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classroom was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Brown,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walked in with a bag in his hand, 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didn’t know what we were going to do in this class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6357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headmaster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9629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考查名词辨析。句意：当我们的老师布朗先生手里拿着一个包走进来时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每个人都很好奇。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headmaster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this class”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在这课堂上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all here for the last spelling test of the year”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你们都来参加今年最后一次拼写测试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布朗先生是老师。故选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classroom was filled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Brown,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walked in with a bag in his hand, 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didn’t know what we were going to do in this class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6357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9629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168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考查动词辨析。句意：当我们的老师布朗老师手里拿着一个包走进来时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每个人都很好奇。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didn’t know what we were going to do in this class.”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我们不知道这节课要做什么。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同学们对于老师拿着包进来的行为感到好奇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不知道要做什么。故选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40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seats,”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around and added, “I’m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all here for the last spelling test of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took out some writing papers from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if he was going to pass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began to groan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lesson,” he said, “But really, we have some work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459538" algn="l"/>
                <a:tab pos="86979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6306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考查词语辨析。句意：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大家坐下来。坐到你们的座位上。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布朗老师喊道。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 in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sit down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 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excuse me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打扰一下。根据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“Take your seats”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坐到你们的座位上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老师先让同学们坐下。故选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320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seats,”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around and added, “I’m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all here for the last spelling test of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took out some writing papers from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if he was going to pass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began to groan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lesson,” he said, “But really, we have some work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459538" algn="l"/>
                <a:tab pos="8697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35988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考查形容词辨析。句意：然后他环顾四周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补充道：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我很高兴你们都来参加今年最后一次拼写测试。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afraid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glad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“you’re all here for the last spelling test of the year”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老师看到同学们都在教室里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应该是高兴的。故选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seats,”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around and added, “I’m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all here for the last spelling test of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took out some writing papers from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if he was going to pass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began to groan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lesson,” he said, “But really, we have some work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7750" algn="l"/>
                <a:tab pos="6459538" algn="l"/>
                <a:tab pos="8697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backpack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3598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考查名词辨析。句意：他从包里拿出一些书写纸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好像要分发下去。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box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pocket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backpack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背包。根据上文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“walked in with a bag in his hand”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手里拿着一个包走进来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他是从包里拿出纸。故选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11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wanted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clean out your desks, hand in your books and put everything else into your backpacks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that,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turned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computer on the front desk and played a piece of exciting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2375" algn="l"/>
                <a:tab pos="6459538" algn="l"/>
                <a:tab pos="9144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752" y="3050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考查形容词辨析。句意：这是上学的最后一天。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唯一的；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下一个的。根据下文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last class was a sweet memory in school”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这是上学的最后一天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大家都不想学习。故选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wanted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clean out your desks, hand in your books and put everything else into your backpacks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that,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turned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computer on the front desk and played a piece of exciting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2375" algn="l"/>
                <a:tab pos="6459538" algn="l"/>
                <a:tab pos="91440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</a:p>
        </p:txBody>
      </p:sp>
      <p:sp>
        <p:nvSpPr>
          <p:cNvPr id="2" name="矩形 1"/>
          <p:cNvSpPr/>
          <p:nvPr/>
        </p:nvSpPr>
        <p:spPr>
          <a:xfrm>
            <a:off x="838622" y="30508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考查介词辨析。句意：说着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布朗老师打开讲台上的电脑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播放了一首激动人心的音乐。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up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调高（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音量等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to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转向。根据下文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“played a piece of exciting music”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播放了一首激动人心的音乐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这里是说打开电脑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0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2350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450</cp:revision>
  <dcterms:created xsi:type="dcterms:W3CDTF">2020-11-06T05:24:00Z</dcterms:created>
  <dcterms:modified xsi:type="dcterms:W3CDTF">2025-09-17T18:23:24Z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